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7" r:id="rId2"/>
  </p:sldIdLst>
  <p:sldSz cx="6858000" cy="9144000" type="screen4x3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FFFF"/>
    <a:srgbClr val="CCCC00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014"/>
    <p:restoredTop sz="94655"/>
  </p:normalViewPr>
  <p:slideViewPr>
    <p:cSldViewPr>
      <p:cViewPr varScale="1">
        <p:scale>
          <a:sx n="52" d="100"/>
          <a:sy n="52" d="100"/>
        </p:scale>
        <p:origin x="196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C3903-B38B-4475-9533-A5459081D106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9313" y="1233488"/>
            <a:ext cx="24971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9800"/>
            <a:ext cx="5389563" cy="38862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E24C3-74D8-43D0-8220-53B2BC8152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5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2019/10/24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kumimoji="1"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00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40000"/>
                <a:lumOff val="60000"/>
              </a:schemeClr>
            </a:gs>
            <a:gs pos="70000">
              <a:schemeClr val="accent6">
                <a:lumMod val="60000"/>
                <a:lumOff val="40000"/>
              </a:schemeClr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-4242" y="545566"/>
            <a:ext cx="5013176" cy="576064"/>
          </a:xfrm>
        </p:spPr>
        <p:txBody>
          <a:bodyPr>
            <a:noAutofit/>
          </a:bodyPr>
          <a:lstStyle/>
          <a:p>
            <a:r>
              <a:rPr kumimoji="1" lang="ja-JP" altLang="en-US" sz="3000" b="1" dirty="0" smtClean="0">
                <a:ln w="12700">
                  <a:solidFill>
                    <a:srgbClr val="660066"/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令和元年度</a:t>
            </a:r>
            <a:r>
              <a:rPr kumimoji="1" lang="ja-JP" altLang="en-US" sz="3000" b="1" dirty="0">
                <a:ln w="12700">
                  <a:solidFill>
                    <a:srgbClr val="660066"/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保健医療学部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23661" y="1049623"/>
            <a:ext cx="6263925" cy="1512168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kumimoji="1" lang="ja-JP" altLang="en-US" dirty="0">
                <a:ln w="12700">
                  <a:solidFill>
                    <a:srgbClr val="66006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医療接遇特別講演会</a:t>
            </a:r>
            <a:r>
              <a:rPr kumimoji="1" lang="en-US" altLang="ja-JP" dirty="0">
                <a:ln w="12700">
                  <a:solidFill>
                    <a:srgbClr val="66006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/>
            </a:r>
            <a:br>
              <a:rPr kumimoji="1" lang="en-US" altLang="ja-JP" dirty="0">
                <a:ln w="12700">
                  <a:solidFill>
                    <a:srgbClr val="66006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</a:br>
            <a:r>
              <a:rPr kumimoji="1" lang="ja-JP" altLang="en-US" sz="3100" dirty="0">
                <a:ln w="12700">
                  <a:solidFill>
                    <a:srgbClr val="66006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ＤＨＰ特太ゴシック体" panose="020B0500000000000000" pitchFamily="50" charset="-128"/>
                <a:ea typeface="ＤＨＰ特太ゴシック体" panose="020B0500000000000000" pitchFamily="50" charset="-128"/>
              </a:rPr>
              <a:t>（保健医療セミナー）</a:t>
            </a: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0" y="7120181"/>
            <a:ext cx="6858000" cy="1484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　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象：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保健医療学部</a:t>
            </a:r>
            <a:r>
              <a:rPr lang="en-US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年生</a:t>
            </a:r>
            <a:endParaRPr lang="en-US" altLang="ja-JP" sz="2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l"/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　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時：令和元年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12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16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日（月）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13:30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16:30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会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200" b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場：教育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研究棟</a:t>
            </a:r>
            <a:r>
              <a:rPr lang="en-US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Ⅰ 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階　</a:t>
            </a:r>
            <a:r>
              <a:rPr lang="en-US" altLang="ja-JP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C201</a:t>
            </a:r>
            <a:r>
              <a:rPr lang="ja-JP" altLang="en-US" sz="2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講義室</a:t>
            </a:r>
            <a:endParaRPr lang="en-US" altLang="ja-JP" sz="2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l"/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持参するもの</a:t>
            </a:r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：実習用名札、筆記用具、バインダーまたは下敷き</a:t>
            </a:r>
            <a:r>
              <a:rPr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（机を使わない為）</a:t>
            </a:r>
            <a:endParaRPr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3912174" y="8676456"/>
            <a:ext cx="3117226" cy="3810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主催：保健医療学部</a:t>
            </a:r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156076" y="2255102"/>
            <a:ext cx="6623341" cy="2111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卒業を控えた保健医療学部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r>
              <a:rPr lang="ja-JP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年生を対象に、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医療専門職として必要で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l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ある基本的な</a:t>
            </a:r>
            <a:r>
              <a:rPr lang="ja-JP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接遇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マナー</a:t>
            </a:r>
            <a:r>
              <a:rPr lang="ja-JP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に加え、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対象者間やチーム医療を構築するための専門職間のコミュニケーション技術を学び、</a:t>
            </a:r>
            <a:r>
              <a:rPr lang="ja-JP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実践に生かすことを目的に「医療接遇特別講演会」を開催します。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l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講師として、全国の医療機関・教育機関その他において接遇コンサルティング、接遇研修を行っているラ・ポール株式会社代表取締役の福岡かつよ先生をお招きいたします。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３学科の学生が一緒に学ぶ最後の機会ですので、必ず</a:t>
            </a:r>
            <a:r>
              <a:rPr lang="ja-JP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ご参加ください。</a:t>
            </a:r>
          </a:p>
        </p:txBody>
      </p:sp>
      <p:grpSp>
        <p:nvGrpSpPr>
          <p:cNvPr id="13" name="グループ化 12"/>
          <p:cNvGrpSpPr/>
          <p:nvPr/>
        </p:nvGrpSpPr>
        <p:grpSpPr>
          <a:xfrm>
            <a:off x="116282" y="4473363"/>
            <a:ext cx="6697530" cy="2547797"/>
            <a:chOff x="-6301602" y="1495842"/>
            <a:chExt cx="6697530" cy="2547797"/>
          </a:xfrm>
        </p:grpSpPr>
        <p:sp>
          <p:nvSpPr>
            <p:cNvPr id="5" name="正方形/長方形 4"/>
            <p:cNvSpPr/>
            <p:nvPr/>
          </p:nvSpPr>
          <p:spPr>
            <a:xfrm>
              <a:off x="-6301602" y="1504076"/>
              <a:ext cx="6625435" cy="2475784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  <a:gs pos="85000">
                  <a:schemeClr val="accent6">
                    <a:lumMod val="40000"/>
                    <a:lumOff val="60000"/>
                  </a:schemeClr>
                </a:gs>
                <a:gs pos="100000">
                  <a:srgbClr val="FFEBFA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タイトル 1"/>
            <p:cNvSpPr txBox="1">
              <a:spLocks/>
            </p:cNvSpPr>
            <p:nvPr/>
          </p:nvSpPr>
          <p:spPr>
            <a:xfrm>
              <a:off x="-4340702" y="1495842"/>
              <a:ext cx="3584065" cy="7198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600" b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講師：</a:t>
              </a:r>
              <a:r>
                <a:rPr lang="ja-JP" altLang="en-US" sz="1900" b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福岡 かつよ</a:t>
              </a:r>
              <a:r>
                <a:rPr lang="ja-JP" altLang="en-US" sz="1600" b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先生</a:t>
              </a:r>
              <a:endParaRPr lang="en-US" altLang="ja-JP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l"/>
              <a:r>
                <a:rPr lang="ja-JP" altLang="en-US" sz="1600" b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（ラ</a:t>
              </a:r>
              <a:r>
                <a:rPr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・ポール</a:t>
              </a:r>
              <a:r>
                <a:rPr lang="ja-JP" altLang="en-US" sz="1600" b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株式会社</a:t>
              </a:r>
              <a:r>
                <a:rPr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r>
                <a:rPr lang="ja-JP" altLang="en-US" sz="1600" b="1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代表取締役）</a:t>
              </a:r>
              <a:endPara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-4450502" y="2080299"/>
              <a:ext cx="4846430" cy="17728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ラ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・ポール株式会社代表取締役として、これまで全国の</a:t>
              </a:r>
              <a:r>
                <a:rPr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医療・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介護機関、医療教育機関、医療関連会社等において「</a:t>
              </a:r>
              <a:r>
                <a:rPr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成果直結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で院内に</a:t>
              </a:r>
              <a:r>
                <a:rPr lang="en-US" altLang="ja-JP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DNA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を根づかせるプレミアムな接遇</a:t>
              </a:r>
              <a:r>
                <a:rPr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コンサルティング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」を主体とし、年間２００本以上の講演・研修を</a:t>
              </a:r>
              <a:r>
                <a:rPr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行って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いる。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l"/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執筆活動のほか、ラジオではマナーコーナーの</a:t>
              </a:r>
              <a:r>
                <a:rPr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レギュラー出演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など多くのメディアで活躍しながら、「一期一会」の</a:t>
              </a:r>
              <a:r>
                <a:rPr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接遇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に磨きをかけ現場に活かす接遇「人と人が豊かに繋がる</a:t>
              </a:r>
              <a:r>
                <a:rPr lang="ja-JP" altLang="en-US" sz="1200" dirty="0" smtClean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」を</a:t>
              </a:r>
              <a:r>
                <a:rPr lang="ja-JP" altLang="en-US" sz="12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目指している。</a:t>
              </a:r>
              <a:endPara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1" name="タイトル 1"/>
            <p:cNvSpPr txBox="1">
              <a:spLocks/>
            </p:cNvSpPr>
            <p:nvPr/>
          </p:nvSpPr>
          <p:spPr>
            <a:xfrm>
              <a:off x="-4275856" y="2950112"/>
              <a:ext cx="4609211" cy="109352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2" t="3634" r="14581" b="4738"/>
          <a:stretch/>
        </p:blipFill>
        <p:spPr bwMode="auto">
          <a:xfrm>
            <a:off x="313924" y="4707587"/>
            <a:ext cx="1668102" cy="2133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147353"/>
      </p:ext>
    </p:extLst>
  </p:cSld>
  <p:clrMapOvr>
    <a:masterClrMapping/>
  </p:clrMapOvr>
</p:sld>
</file>

<file path=ppt/theme/theme1.xml><?xml version="1.0" encoding="utf-8"?>
<a:theme xmlns:a="http://schemas.openxmlformats.org/drawingml/2006/main" name="スリップストリーム">
  <a:themeElements>
    <a:clrScheme name="ユーザー定義 10">
      <a:dk1>
        <a:sysClr val="windowText" lastClr="000000"/>
      </a:dk1>
      <a:lt1>
        <a:sysClr val="window" lastClr="FFFFFF"/>
      </a:lt1>
      <a:dk2>
        <a:srgbClr val="FFA600"/>
      </a:dk2>
      <a:lt2>
        <a:srgbClr val="FEDD78"/>
      </a:lt2>
      <a:accent1>
        <a:srgbClr val="A1B633"/>
      </a:accent1>
      <a:accent2>
        <a:srgbClr val="C4D73F"/>
      </a:accent2>
      <a:accent3>
        <a:srgbClr val="FFE181"/>
      </a:accent3>
      <a:accent4>
        <a:srgbClr val="FFCE2D"/>
      </a:accent4>
      <a:accent5>
        <a:srgbClr val="FFA600"/>
      </a:accent5>
      <a:accent6>
        <a:srgbClr val="ED5E00"/>
      </a:accent6>
      <a:hlink>
        <a:srgbClr val="408080"/>
      </a:hlink>
      <a:folHlink>
        <a:srgbClr val="5EAEAE"/>
      </a:folHlink>
    </a:clrScheme>
    <a:fontScheme name="スリップストリーム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スリップストリーム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599</TotalTime>
  <Words>20</Words>
  <Application>Microsoft Office PowerPoint</Application>
  <PresentationFormat>画面に合わせる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ＤＨＰ特太ゴシック体</vt:lpstr>
      <vt:lpstr>HGｺﾞｼｯｸM</vt:lpstr>
      <vt:lpstr>HG丸ｺﾞｼｯｸM-PRO</vt:lpstr>
      <vt:lpstr>メイリオ</vt:lpstr>
      <vt:lpstr>游ゴシック</vt:lpstr>
      <vt:lpstr>Georgia</vt:lpstr>
      <vt:lpstr>Trebuchet MS</vt:lpstr>
      <vt:lpstr>スリップストリーム</vt:lpstr>
      <vt:lpstr>医療接遇特別講演会 （保健医療セミナー）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gakum</dc:creator>
  <cp:lastModifiedBy>user</cp:lastModifiedBy>
  <cp:revision>61</cp:revision>
  <cp:lastPrinted>2019-10-09T13:03:08Z</cp:lastPrinted>
  <dcterms:created xsi:type="dcterms:W3CDTF">2015-08-13T02:07:15Z</dcterms:created>
  <dcterms:modified xsi:type="dcterms:W3CDTF">2019-10-24T09:02:49Z</dcterms:modified>
</cp:coreProperties>
</file>